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AE3"/>
    <a:srgbClr val="E0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120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47988"/>
              </p:ext>
            </p:extLst>
          </p:nvPr>
        </p:nvGraphicFramePr>
        <p:xfrm>
          <a:off x="263070" y="1515682"/>
          <a:ext cx="6424809" cy="7521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Continuation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Awards &gt; Create Continuation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642855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Enter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Award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or enter any other search criteria.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965944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Optional: Enter in a new Proposal ID for the continuation 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Continuation Proposal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a Version ID 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Continuation Version ID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field.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create a Grant Proposal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Grant Continuation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281" y="2562447"/>
            <a:ext cx="3111544" cy="23527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34" y="6258415"/>
            <a:ext cx="5894932" cy="2389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742757"/>
              </p:ext>
            </p:extLst>
          </p:nvPr>
        </p:nvGraphicFramePr>
        <p:xfrm>
          <a:off x="260350" y="1030288"/>
          <a:ext cx="6427529" cy="7730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7324388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Maintain Proposal page is displayed for the Continuation Proposal.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Type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displays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Non-Competing Continuation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Budget Periods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section, update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Start Date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End Date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for the continuation.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Navigate 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Projects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Budgets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Resources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tabs and update any information for the continuation.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Grant Continuation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56" y="3221665"/>
            <a:ext cx="6167402" cy="5007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1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169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45</cp:revision>
  <dcterms:created xsi:type="dcterms:W3CDTF">2015-07-16T13:51:36Z</dcterms:created>
  <dcterms:modified xsi:type="dcterms:W3CDTF">2018-03-23T18:09:03Z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