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3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04" autoAdjust="0"/>
    <p:restoredTop sz="94660"/>
  </p:normalViewPr>
  <p:slideViewPr>
    <p:cSldViewPr snapToGrid="0">
      <p:cViewPr>
        <p:scale>
          <a:sx n="100" d="100"/>
          <a:sy n="100" d="100"/>
        </p:scale>
        <p:origin x="-2040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C7F88-F848-4E31-8216-C9D5304571A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F676F-D5DE-418A-939B-3073D6FEE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8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Carmen – Pause and find out what type of grants they track or receive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4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33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4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20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1319372"/>
            <a:ext cx="8236688" cy="5044851"/>
          </a:xfrm>
        </p:spPr>
        <p:txBody>
          <a:bodyPr/>
          <a:lstStyle>
            <a:lvl1pPr marL="285750" indent="-285750">
              <a:defRPr sz="2800">
                <a:latin typeface="Calibri" panose="020F0502020204030204" pitchFamily="34" charset="0"/>
              </a:defRPr>
            </a:lvl1pPr>
            <a:lvl2pPr marL="512763" indent="-227013">
              <a:defRPr>
                <a:latin typeface="Calibri" panose="020F0502020204030204" pitchFamily="34" charset="0"/>
              </a:defRPr>
            </a:lvl2pPr>
            <a:lvl3pPr marL="746125" indent="-174625">
              <a:spcAft>
                <a:spcPts val="600"/>
              </a:spcAft>
              <a:buSzPct val="100000"/>
              <a:defRPr>
                <a:latin typeface="Calibri" panose="020F050202020403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6443103"/>
            <a:ext cx="406692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0" y="6532557"/>
            <a:ext cx="3835387" cy="2492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©2015 Trinity Health - Livonia, MI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59254"/>
            <a:ext cx="8229600" cy="664874"/>
          </a:xfrm>
          <a:prstGeom prst="rect">
            <a:avLst/>
          </a:prstGeom>
        </p:spPr>
        <p:txBody>
          <a:bodyPr vert="horz" lIns="0" tIns="0" rIns="91440" bIns="45720" rtlCol="0" anchor="ctr" anchorCtr="0">
            <a:normAutofit/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5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0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93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1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5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9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8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9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102C28-8607-4B6F-B8F6-E66A329909C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D08059-5697-45BF-A4E7-E25065434B8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59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  <p:sldLayoutId id="214748414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287079" y="221145"/>
            <a:ext cx="8229600" cy="725061"/>
          </a:xfrm>
        </p:spPr>
        <p:txBody>
          <a:bodyPr>
            <a:normAutofit fontScale="90000"/>
          </a:bodyPr>
          <a:lstStyle/>
          <a:p>
            <a:r>
              <a:rPr lang="en-US" dirty="0"/>
              <a:t>Grants Overview</a:t>
            </a:r>
            <a:br>
              <a:rPr lang="en-US" dirty="0"/>
            </a:br>
            <a:r>
              <a:rPr lang="en-US" sz="2700" dirty="0"/>
              <a:t>Grant Life Cycle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54912" y="3344262"/>
            <a:ext cx="0" cy="282140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516679" y="346174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516679" y="3344262"/>
            <a:ext cx="0" cy="282140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687044"/>
              </p:ext>
            </p:extLst>
          </p:nvPr>
        </p:nvGraphicFramePr>
        <p:xfrm>
          <a:off x="174909" y="1106127"/>
          <a:ext cx="8488425" cy="517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Visio" r:id="rId4" imgW="9858159" imgH="6048539" progId="Visio.Drawing.15">
                  <p:embed/>
                </p:oleObj>
              </mc:Choice>
              <mc:Fallback>
                <p:oleObj name="Visio" r:id="rId4" imgW="9858159" imgH="6048539" progId="Visio.Drawing.15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4909" y="1106127"/>
                        <a:ext cx="8488425" cy="517705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 flipV="1">
            <a:off x="1020726" y="2849526"/>
            <a:ext cx="4433776" cy="106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020726" y="2477386"/>
            <a:ext cx="0" cy="38277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454502" y="2638113"/>
            <a:ext cx="0" cy="211413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27251" y="2733200"/>
            <a:ext cx="825846" cy="253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43D3E"/>
                </a:solidFill>
              </a:rPr>
              <a:t>Pre-Award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754912" y="3344262"/>
            <a:ext cx="776176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89453" y="3165920"/>
            <a:ext cx="935689" cy="253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43D3E"/>
                </a:solidFill>
              </a:rPr>
              <a:t>Post-Award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754912" y="6165669"/>
            <a:ext cx="776176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54912" y="3344262"/>
            <a:ext cx="0" cy="282140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516679" y="3344262"/>
            <a:ext cx="0" cy="282140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1661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2EBD0E-AC49-4066-9BA8-96A12694F84B}"/>
</file>

<file path=customXml/itemProps2.xml><?xml version="1.0" encoding="utf-8"?>
<ds:datastoreItem xmlns:ds="http://schemas.openxmlformats.org/officeDocument/2006/customXml" ds:itemID="{8AFFBDE0-0F76-4B81-846D-5C3F2C832691}"/>
</file>

<file path=customXml/itemProps3.xml><?xml version="1.0" encoding="utf-8"?>
<ds:datastoreItem xmlns:ds="http://schemas.openxmlformats.org/officeDocument/2006/customXml" ds:itemID="{8CB2FFF2-587F-4F3A-BE3B-DEEEC2D4584D}"/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1215</TotalTime>
  <Words>19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Retrospect</vt:lpstr>
      <vt:lpstr>Visio</vt:lpstr>
      <vt:lpstr>Grants Overview Grant Life Cycle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CoreCT  Grants Design Session: Grantee/Grantor &amp; Proposal Preparation</dc:title>
  <dc:creator>Pham, Chuong</dc:creator>
  <cp:lastModifiedBy>Hoang, Vanessa</cp:lastModifiedBy>
  <cp:revision>41</cp:revision>
  <dcterms:created xsi:type="dcterms:W3CDTF">2017-09-11T04:57:37Z</dcterms:created>
  <dcterms:modified xsi:type="dcterms:W3CDTF">2018-03-14T11:58:10Z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