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29145"/>
              </p:ext>
            </p:extLst>
          </p:nvPr>
        </p:nvGraphicFramePr>
        <p:xfrm>
          <a:off x="263070" y="1515682"/>
          <a:ext cx="6424809" cy="751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Maintain Proposal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64285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955312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and verify that the accurate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included as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Workflow Eligible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initiate Workflow for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 Workflow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43" y="2519917"/>
            <a:ext cx="2615227" cy="2443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22" y="5661596"/>
            <a:ext cx="6266070" cy="2851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60266"/>
              </p:ext>
            </p:extLst>
          </p:nvPr>
        </p:nvGraphicFramePr>
        <p:xfrm>
          <a:off x="260350" y="1030288"/>
          <a:ext cx="6427530" cy="8071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3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90124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Start Approval Process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648046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in the popup message.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11534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 Approval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 proposal fields are locked for editing.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 Workflow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02" y="1998921"/>
            <a:ext cx="5171508" cy="22603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169" y="4613288"/>
            <a:ext cx="3519975" cy="1279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3" y="6463154"/>
            <a:ext cx="5941008" cy="2606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132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2018-03-23T18:04:44Z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