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072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15737"/>
              </p:ext>
            </p:extLst>
          </p:nvPr>
        </p:nvGraphicFramePr>
        <p:xfrm>
          <a:off x="263070" y="1515682"/>
          <a:ext cx="6424809" cy="7607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 Profile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Awards &gt; Award Profile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078790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Enter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Award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or enter in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615070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lookup icon to 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 Type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lookup icon to 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 Code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 Priority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dropdown menu.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Calendar icon to 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an amount of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Days Prior to Notify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notify an employee of an upcoming milestone.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 Notification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571" y="2522182"/>
            <a:ext cx="3132728" cy="2856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57" y="7077859"/>
            <a:ext cx="6038285" cy="19917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14223"/>
              </p:ext>
            </p:extLst>
          </p:nvPr>
        </p:nvGraphicFramePr>
        <p:xfrm>
          <a:off x="260350" y="1030288"/>
          <a:ext cx="6427529" cy="6731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539737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Contact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hyperlink to select employees to notify of the milestone.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785190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lookup icon to select an employee.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Transmission Code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dropdown menu.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 the milestone.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 Notification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92" y="2145548"/>
            <a:ext cx="5986130" cy="17012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38" y="5188577"/>
            <a:ext cx="5869837" cy="24070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91846"/>
              </p:ext>
            </p:extLst>
          </p:nvPr>
        </p:nvGraphicFramePr>
        <p:xfrm>
          <a:off x="260350" y="1030288"/>
          <a:ext cx="6427529" cy="7964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539737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add additional employees to notify.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Notify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690576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in the popup message.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327991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employee will receive an email notification that a milestone is due. Click on the hyperlink to view the notification.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 Notification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6" y="2073349"/>
            <a:ext cx="6188461" cy="17180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4306311"/>
            <a:ext cx="3990975" cy="1190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82" y="6283840"/>
            <a:ext cx="5969836" cy="25730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28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66459"/>
              </p:ext>
            </p:extLst>
          </p:nvPr>
        </p:nvGraphicFramePr>
        <p:xfrm>
          <a:off x="260350" y="1030288"/>
          <a:ext cx="6427529" cy="574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784286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lookup icon to 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 Status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Progress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51814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Once the milestone has been marked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 will display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By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 Notification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16" y="2062714"/>
            <a:ext cx="6194481" cy="20233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" y="4820107"/>
            <a:ext cx="6171647" cy="17500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19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273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46</cp:revision>
  <dcterms:created xsi:type="dcterms:W3CDTF">2015-07-16T13:51:36Z</dcterms:created>
  <dcterms:modified xsi:type="dcterms:W3CDTF">2018-03-14T11:59:23Z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