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AE3"/>
    <a:srgbClr val="E0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57737"/>
              </p:ext>
            </p:extLst>
          </p:nvPr>
        </p:nvGraphicFramePr>
        <p:xfrm>
          <a:off x="263070" y="1515682"/>
          <a:ext cx="6424809" cy="7575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Pre-Award Budget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Review Pre-Award Budget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100055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or enter in any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561907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Refresh Inquiry Tables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to refresh the tables.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view the pre-award budget for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Pre-Award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32" y="2477386"/>
            <a:ext cx="3173903" cy="2945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97" y="5869171"/>
            <a:ext cx="6143720" cy="29540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838535"/>
              </p:ext>
            </p:extLst>
          </p:nvPr>
        </p:nvGraphicFramePr>
        <p:xfrm>
          <a:off x="260350" y="1030288"/>
          <a:ext cx="6427529" cy="6965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2697010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in the popup message.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861834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budget information.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Pre-Award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92" y="1686767"/>
            <a:ext cx="4614530" cy="23740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88" y="4476700"/>
            <a:ext cx="6226737" cy="33798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069926"/>
              </p:ext>
            </p:extLst>
          </p:nvPr>
        </p:nvGraphicFramePr>
        <p:xfrm>
          <a:off x="260350" y="1030288"/>
          <a:ext cx="6427529" cy="8018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3911337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 to view the budgets by project.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700130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Sharing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 to view cost sharing information.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Pre-Award Budget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18" y="1728233"/>
            <a:ext cx="6251944" cy="3517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1" y="5720316"/>
            <a:ext cx="5994317" cy="285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94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137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45</cp:revision>
  <dcterms:created xsi:type="dcterms:W3CDTF">2015-07-16T13:51:36Z</dcterms:created>
  <dcterms:modified xsi:type="dcterms:W3CDTF">2018-03-23T18:05:06Z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