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9" r:id="rId6"/>
    <p:sldId id="258" r:id="rId7"/>
    <p:sldId id="259" r:id="rId8"/>
    <p:sldId id="260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274" r:id="rId2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AE3"/>
    <a:srgbClr val="E0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844" y="-42"/>
      </p:cViewPr>
      <p:guideLst>
        <p:guide orient="horz" pos="739"/>
        <p:guide pos="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4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5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75D0-B2C8-4301-AD15-48E4189FB33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10187"/>
              </p:ext>
            </p:extLst>
          </p:nvPr>
        </p:nvGraphicFramePr>
        <p:xfrm>
          <a:off x="263070" y="1515682"/>
          <a:ext cx="6424809" cy="751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5472"/>
              </a:tblGrid>
              <a:tr h="39053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22661">
                <a:tc gridSpan="2">
                  <a:txBody>
                    <a:bodyPr/>
                    <a:lstStyle/>
                    <a:p>
                      <a:pPr marL="0" marR="164465" lvl="0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To view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Award Inventory, n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avigate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Inventory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page: </a:t>
                      </a:r>
                      <a:r>
                        <a:rPr lang="en-US" sz="1100" b="1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Menu &gt; Core-CT Financials &gt; Grants &gt; Interactive Reports &gt; Award Inventory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111227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Use the lookup icon to select a valid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Business Unit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Search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4486940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4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ID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 to view a particular proposal.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3070" y="1001812"/>
            <a:ext cx="6331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job aid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run different Grants Financials Reports in Core-CT.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3" y="3041047"/>
            <a:ext cx="6211892" cy="1123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6" y="5007947"/>
            <a:ext cx="6123085" cy="3286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62126"/>
              </p:ext>
            </p:extLst>
          </p:nvPr>
        </p:nvGraphicFramePr>
        <p:xfrm>
          <a:off x="260350" y="1030288"/>
          <a:ext cx="6427529" cy="7110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2071904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1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blank report will open in a new browser window. In the opened report tab, 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icon on the left.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126512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yellow popup,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Trust this document one time only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option. The report values will fill into the report.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9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2505075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19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floppy disk icon in the top left corner of the report to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document or click the printer icon to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document.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9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89" y="1977654"/>
            <a:ext cx="6081336" cy="139564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83" y="4117372"/>
            <a:ext cx="6019235" cy="135918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2" y="6287862"/>
            <a:ext cx="6232626" cy="1558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0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69191"/>
              </p:ext>
            </p:extLst>
          </p:nvPr>
        </p:nvGraphicFramePr>
        <p:xfrm>
          <a:off x="260350" y="1030288"/>
          <a:ext cx="6427529" cy="8049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21208">
                <a:tc gridSpan="2">
                  <a:txBody>
                    <a:bodyPr/>
                    <a:lstStyle/>
                    <a:p>
                      <a:pPr marL="0" marR="164465" lvl="0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To run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State of Connecticut Notice of Intent Report, n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avigate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NOI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page: </a:t>
                      </a:r>
                      <a:r>
                        <a:rPr lang="en-US" sz="1100" b="1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Menu &gt; Core-CT Financials &gt; Grants &gt; Proposals &gt; Print NOI</a:t>
                      </a: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625124">
                <a:tc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Add a New Value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Enter a valid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Run Control 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Add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2466754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lookup icons to select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Unit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 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Of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3030279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 that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Printed Proposal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is checked.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PSUNX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Name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dropdown menu.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64" y="2041120"/>
            <a:ext cx="2386123" cy="1462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91" y="4149282"/>
            <a:ext cx="4461732" cy="1808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9" y="6941925"/>
            <a:ext cx="4645996" cy="1968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82463"/>
              </p:ext>
            </p:extLst>
          </p:nvPr>
        </p:nvGraphicFramePr>
        <p:xfrm>
          <a:off x="260350" y="1030288"/>
          <a:ext cx="6427529" cy="6433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1487113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Instance Number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Process Monitor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3242931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2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Optional: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Refresh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button until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Status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Status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2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 back to Create Printed NOI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1297172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4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Manager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8" y="2014782"/>
            <a:ext cx="6145618" cy="77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4" y="3731468"/>
            <a:ext cx="5693625" cy="2397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4" y="6599059"/>
            <a:ext cx="6134986" cy="707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3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44640"/>
              </p:ext>
            </p:extLst>
          </p:nvPr>
        </p:nvGraphicFramePr>
        <p:xfrm>
          <a:off x="260350" y="1030288"/>
          <a:ext cx="6427529" cy="8024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269701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GM_EDI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 for the report row.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851741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file that lists the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ContractNumber_VersionNumber_MAIN.XFDF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hyperlink.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2069509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blank report will open in a new browser window. In the opened report tab, 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icon on the left.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4" y="1740553"/>
            <a:ext cx="5677786" cy="2083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47" y="4461585"/>
            <a:ext cx="3644420" cy="241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29489" y="7530304"/>
            <a:ext cx="6081336" cy="1172723"/>
            <a:chOff x="6054112" y="1740553"/>
            <a:chExt cx="6081336" cy="11727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b="15972"/>
            <a:stretch/>
          </p:blipFill>
          <p:spPr>
            <a:xfrm>
              <a:off x="6054112" y="1740553"/>
              <a:ext cx="6081336" cy="1172723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176" y="2223866"/>
              <a:ext cx="5124893" cy="68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529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59309"/>
              </p:ext>
            </p:extLst>
          </p:nvPr>
        </p:nvGraphicFramePr>
        <p:xfrm>
          <a:off x="260350" y="1030288"/>
          <a:ext cx="6427529" cy="6284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269701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8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yellow popup,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8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Trust this document one time only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option. The report values will fill into the report.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318135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floppy disk icon in the top left corner of the report to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document or click the printer icon to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document.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0539" y="2152617"/>
            <a:ext cx="6019235" cy="1225129"/>
            <a:chOff x="6044006" y="3880271"/>
            <a:chExt cx="6019235" cy="12251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9863"/>
            <a:stretch/>
          </p:blipFill>
          <p:spPr>
            <a:xfrm>
              <a:off x="6044006" y="3880271"/>
              <a:ext cx="6019235" cy="1225129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176" y="4409186"/>
              <a:ext cx="5124893" cy="68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2" y="4743450"/>
            <a:ext cx="5663990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8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97039"/>
              </p:ext>
            </p:extLst>
          </p:nvPr>
        </p:nvGraphicFramePr>
        <p:xfrm>
          <a:off x="260350" y="1030288"/>
          <a:ext cx="6427529" cy="8094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21208">
                <a:tc gridSpan="2">
                  <a:txBody>
                    <a:bodyPr/>
                    <a:lstStyle/>
                    <a:p>
                      <a:pPr marL="0" marR="164465" lvl="0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To run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Federal Financial Report, n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avigate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Financial Report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page: </a:t>
                      </a:r>
                      <a:r>
                        <a:rPr lang="en-US" sz="1100" b="1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Menu &gt; Core-CT Financials &gt; Grants &gt; Interactive Reports &gt; Federal Financial Report</a:t>
                      </a: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625124">
                <a:tc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Add a New Value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Enter a valid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Run Control 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Add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2884303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lookup icons to select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Unit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Number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Official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Due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Number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 Type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657475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 that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Printed Proposal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is checked.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PSUNX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Name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dropdown menu.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2028825"/>
            <a:ext cx="2286000" cy="1438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83" y="4305299"/>
            <a:ext cx="4866748" cy="2100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13" y="7272364"/>
            <a:ext cx="4188575" cy="1757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77625"/>
              </p:ext>
            </p:extLst>
          </p:nvPr>
        </p:nvGraphicFramePr>
        <p:xfrm>
          <a:off x="260350" y="1030288"/>
          <a:ext cx="6427529" cy="6296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1487113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Instance Number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Process Monitor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3105372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2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Optional: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Refresh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button until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Status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Status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2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 back to Federal Financial Report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1297172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4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Manager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2" y="1981200"/>
            <a:ext cx="6000750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24" y="3667124"/>
            <a:ext cx="5271265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3" y="6400800"/>
            <a:ext cx="6181725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7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58305"/>
              </p:ext>
            </p:extLst>
          </p:nvPr>
        </p:nvGraphicFramePr>
        <p:xfrm>
          <a:off x="260350" y="1030288"/>
          <a:ext cx="6427529" cy="6041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2782735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GM_FFR_XRPT – GM_FFR_XRPT.htm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 for the report row.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851741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GM_FFR_XRPT.htm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6" y="1754647"/>
            <a:ext cx="5859581" cy="2383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68" y="4537441"/>
            <a:ext cx="4371975" cy="2363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8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52849"/>
              </p:ext>
            </p:extLst>
          </p:nvPr>
        </p:nvGraphicFramePr>
        <p:xfrm>
          <a:off x="260350" y="1030288"/>
          <a:ext cx="6427529" cy="8018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761191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report will open in a new browser window tab.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9" y="1695450"/>
            <a:ext cx="5135555" cy="730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2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18898"/>
              </p:ext>
            </p:extLst>
          </p:nvPr>
        </p:nvGraphicFramePr>
        <p:xfrm>
          <a:off x="263070" y="1037197"/>
          <a:ext cx="6424809" cy="797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5472"/>
              </a:tblGrid>
              <a:tr h="39053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4377647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to Award Inventory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3211033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Info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 to view more information about the Award.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6" y="1722468"/>
            <a:ext cx="5860561" cy="3968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8"/>
          <a:stretch/>
        </p:blipFill>
        <p:spPr bwMode="auto">
          <a:xfrm>
            <a:off x="401597" y="6198781"/>
            <a:ext cx="6137119" cy="2562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70015"/>
              </p:ext>
            </p:extLst>
          </p:nvPr>
        </p:nvGraphicFramePr>
        <p:xfrm>
          <a:off x="260350" y="1030288"/>
          <a:ext cx="6427530" cy="8049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3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21208">
                <a:tc gridSpan="2">
                  <a:txBody>
                    <a:bodyPr/>
                    <a:lstStyle/>
                    <a:p>
                      <a:pPr marL="0" marR="164465" lvl="0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To view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Project Forecast Report, n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avigate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Forecast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page: </a:t>
                      </a:r>
                      <a:r>
                        <a:rPr lang="en-US" sz="1100" b="1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Menu &gt; Core-CT Financials &gt; Grants &gt; Interactive Reports &gt; Project Forecast</a:t>
                      </a: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029161">
                <a:tc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Use the lookup icon to select a valid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Business Unit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Optional: Enter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, if known.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Search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3700131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Sharing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Cost Sharing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 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Begin/End Date From Date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Date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 Begin/End Date From Date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End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Retrieve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button.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392865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8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Forecast Info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 to view more information.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8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13" y="2060909"/>
            <a:ext cx="3307611" cy="1775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14" y="4986668"/>
            <a:ext cx="4687286" cy="2640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9" y="7958353"/>
            <a:ext cx="5465135" cy="1017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85200"/>
              </p:ext>
            </p:extLst>
          </p:nvPr>
        </p:nvGraphicFramePr>
        <p:xfrm>
          <a:off x="260350" y="1030288"/>
          <a:ext cx="6427529" cy="8039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21208">
                <a:tc gridSpan="2">
                  <a:txBody>
                    <a:bodyPr/>
                    <a:lstStyle/>
                    <a:p>
                      <a:pPr marL="0" marR="164465" lvl="0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To view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Project Variance Report, n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avigate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Forecast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page: </a:t>
                      </a:r>
                      <a:r>
                        <a:rPr lang="en-US" sz="1100" b="1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Menu &gt; Core-CT Financials &gt; Grants &gt; Interactive Reports &gt; Project Variance</a:t>
                      </a: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029161">
                <a:tc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Enter a valid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Business Unit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Search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Select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365760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Sharing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Cost Sharing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 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Date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Retrieve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button.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424763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8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Variance Info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 to view more information.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8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97" y="2039899"/>
            <a:ext cx="3420063" cy="188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6" y="4761710"/>
            <a:ext cx="5114482" cy="2826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6" y="7934708"/>
            <a:ext cx="5090527" cy="1054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0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60215"/>
              </p:ext>
            </p:extLst>
          </p:nvPr>
        </p:nvGraphicFramePr>
        <p:xfrm>
          <a:off x="260350" y="1030288"/>
          <a:ext cx="6427529" cy="6089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21208">
                <a:tc gridSpan="2">
                  <a:txBody>
                    <a:bodyPr/>
                    <a:lstStyle/>
                    <a:p>
                      <a:pPr marL="0" marR="164465" lvl="0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To view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Proposal Inventory, n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avigate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Inventory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page: </a:t>
                      </a:r>
                      <a:r>
                        <a:rPr lang="en-US" sz="1100" b="1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Menu &gt; Core-CT Financials &gt; Grants &gt; Interactive Reports &gt; Proposal Inventory</a:t>
                      </a: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73091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Use the lookup icon to select a valid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Business Unit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Optional: Enter in any other Search criteria.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Search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2430647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ID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 to view a particular proposal.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99" y="2777415"/>
            <a:ext cx="5263116" cy="1835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7" y="5213386"/>
            <a:ext cx="5571459" cy="1455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0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69559"/>
              </p:ext>
            </p:extLst>
          </p:nvPr>
        </p:nvGraphicFramePr>
        <p:xfrm>
          <a:off x="260350" y="1030288"/>
          <a:ext cx="6427529" cy="6699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4464230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to Proposal Inventory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828800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Info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 to view more information about the proposal.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6" y="1701210"/>
            <a:ext cx="5022501" cy="4083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8" y="6383561"/>
            <a:ext cx="5844916" cy="994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8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96345"/>
              </p:ext>
            </p:extLst>
          </p:nvPr>
        </p:nvGraphicFramePr>
        <p:xfrm>
          <a:off x="260350" y="1030288"/>
          <a:ext cx="6427529" cy="8018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21208">
                <a:tc gridSpan="2">
                  <a:txBody>
                    <a:bodyPr/>
                    <a:lstStyle/>
                    <a:p>
                      <a:pPr marL="0" marR="164465" lvl="0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To run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PHS 398 Report, n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avigate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Proposal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page: </a:t>
                      </a:r>
                      <a:r>
                        <a:rPr lang="en-US" sz="1100" b="1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Menu &gt; Core-CT Financials &gt; Grants &gt; Proposals &gt; Print Proposal</a:t>
                      </a: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763347">
                <a:tc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Add a New Value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Enter a valid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Run Control 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Add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2838893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lookup icons to select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Unit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 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ID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Of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488019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 that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Printed Proposal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is checked.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87" y="2041450"/>
            <a:ext cx="2663458" cy="1573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6" y="4454729"/>
            <a:ext cx="5081202" cy="2031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36" y="7124257"/>
            <a:ext cx="4305128" cy="1807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0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80614"/>
              </p:ext>
            </p:extLst>
          </p:nvPr>
        </p:nvGraphicFramePr>
        <p:xfrm>
          <a:off x="260350" y="1030288"/>
          <a:ext cx="6427529" cy="6263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1380788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9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Instance Number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9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Process Monitor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3211032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1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Optional: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Refresh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button until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Status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Status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1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 back to Create Printed Proposal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1265275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Manager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1" y="1967478"/>
            <a:ext cx="5869172" cy="750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4" y="3594248"/>
            <a:ext cx="5663166" cy="2359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9" y="6389693"/>
            <a:ext cx="6141675" cy="70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0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269363"/>
              </p:ext>
            </p:extLst>
          </p:nvPr>
        </p:nvGraphicFramePr>
        <p:xfrm>
          <a:off x="260350" y="1030288"/>
          <a:ext cx="6427529" cy="7486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2486574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4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GM_EDI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 for the report row.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4593265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file that lists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ContractNumber_VersionNumber_MAIN.xfdf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hyperlink.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Financials Reports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7" y="1779482"/>
            <a:ext cx="5773479" cy="1905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50" y="4274296"/>
            <a:ext cx="4457013" cy="399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0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4B28C4A326C48BFB4D5ED70E0F8EE" ma:contentTypeVersion="0" ma:contentTypeDescription="Create a new document." ma:contentTypeScope="" ma:versionID="a97a4d1378f5c10fd6b032a335002b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2CDB4-A06B-4D51-91C5-48CB9F218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A1362B-3852-4A2E-87A9-E4657A489F55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BC1D35-3848-4D65-AD07-973C7EBC94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1143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Zucker, Laura</dc:creator>
  <cp:lastModifiedBy>Hoang, Vanessa</cp:lastModifiedBy>
  <cp:revision>56</cp:revision>
  <dcterms:created xsi:type="dcterms:W3CDTF">2015-07-16T13:51:36Z</dcterms:created>
  <dcterms:modified xsi:type="dcterms:W3CDTF">2018-03-23T18:10:46Z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0x010100D594B28C4A326C48BFB4D5ED70E0F8EE</vt:lpwstr>
  </property>
</Properties>
</file>