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AE3"/>
    <a:srgbClr val="E0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120" y="-246"/>
      </p:cViewPr>
      <p:guideLst>
        <p:guide orient="horz" pos="739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782465"/>
              </p:ext>
            </p:extLst>
          </p:nvPr>
        </p:nvGraphicFramePr>
        <p:xfrm>
          <a:off x="263070" y="1515682"/>
          <a:ext cx="6424809" cy="7011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2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22661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</a:t>
                      </a: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Detail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Menu &gt; Core-CT Financials &gt; Grants &gt; Proposals &gt; Enter Budget Detail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3429665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Proposal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lookup to select a valid proposal or enter in other search criteria.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Search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2668772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link for result for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Period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update.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63070" y="1001812"/>
            <a:ext cx="6331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job aid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update a budget for a Grant Proposal in Draft status in Core-CT.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Budget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40959"/>
            <a:ext cx="3014859" cy="32266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6"/>
          <a:stretch/>
        </p:blipFill>
        <p:spPr bwMode="auto">
          <a:xfrm>
            <a:off x="431189" y="6226568"/>
            <a:ext cx="6077935" cy="21458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817384"/>
              </p:ext>
            </p:extLst>
          </p:nvPr>
        </p:nvGraphicFramePr>
        <p:xfrm>
          <a:off x="260350" y="1030288"/>
          <a:ext cx="6427529" cy="5264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4857634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“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button to add additional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Items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Item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lookup icon to select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Item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 or enter an amount 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Direct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field.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to Maintain Proposal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 to view the proposal.</a:t>
                      </a:r>
                    </a:p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Budget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45" y="2860103"/>
            <a:ext cx="6108023" cy="32651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01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2CDB4-A06B-4D51-91C5-48CB9F21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A1362B-3852-4A2E-87A9-E4657A489F55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7BC1D35-3848-4D65-AD07-973C7EBC94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153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CORECT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Zucker, Laura</dc:creator>
  <cp:lastModifiedBy>Hoang, Vanessa</cp:lastModifiedBy>
  <cp:revision>46</cp:revision>
  <dcterms:created xsi:type="dcterms:W3CDTF">2015-07-16T13:51:36Z</dcterms:created>
  <dcterms:modified xsi:type="dcterms:W3CDTF">2018-03-23T18:05:27Z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