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E7ED"/>
    <a:srgbClr val="D1DA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3072" y="-246"/>
      </p:cViewPr>
      <p:guideLst>
        <p:guide orient="horz" pos="739"/>
        <p:guide pos="1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79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609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78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89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8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41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35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46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56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9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91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69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740785"/>
              </p:ext>
            </p:extLst>
          </p:nvPr>
        </p:nvGraphicFramePr>
        <p:xfrm>
          <a:off x="263070" y="1515682"/>
          <a:ext cx="6424809" cy="72610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9337"/>
                <a:gridCol w="3575472"/>
              </a:tblGrid>
              <a:tr h="390532"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Screenshots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</a:tr>
              <a:tr h="522661">
                <a:tc gridSpan="2">
                  <a:txBody>
                    <a:bodyPr/>
                    <a:lstStyle/>
                    <a:p>
                      <a:pPr marL="0" marR="164465" lvl="0" indent="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None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Navigate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Award Profile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page: </a:t>
                      </a:r>
                      <a:r>
                        <a:rPr lang="en-US" sz="1100" b="1" i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 Menu &gt; Core-CT Financials &gt; Grants &gt; Awards &gt; Award Profile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  <a:tr h="2579060">
                <a:tc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AutoNum type="arabicPeriod" startAt="2"/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Use the lookup icon to select a valid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Business Unit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AutoNum type="arabicPeriod" startAt="2"/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Enter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Award ID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or other search criteria.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AutoNum type="arabicPeriod" startAt="2"/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Search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button.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</a:tr>
              <a:tr h="3768799">
                <a:tc gridSpan="2">
                  <a:txBody>
                    <a:bodyPr/>
                    <a:lstStyle/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on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Funding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tab.</a:t>
                      </a: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Update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 Date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 Date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if necessary.</a:t>
                      </a: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endParaRPr lang="en-US" sz="1100" b="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endParaRPr lang="en-US" sz="1100" b="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63070" y="1001812"/>
            <a:ext cx="63318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Purpose: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This job aid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help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you view an Award Profile for an awarded grant in Core-CT.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50" y="62346"/>
            <a:ext cx="1752600" cy="53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 bwMode="auto">
          <a:xfrm>
            <a:off x="263069" y="644370"/>
            <a:ext cx="6414177" cy="329184"/>
          </a:xfrm>
          <a:prstGeom prst="rect">
            <a:avLst/>
          </a:prstGeom>
          <a:solidFill>
            <a:schemeClr val="tx2"/>
          </a:solidFill>
          <a:ln w="6350">
            <a:solidFill>
              <a:srgbClr val="255B89"/>
            </a:solidFill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 Award Profile Information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070"/>
          <a:stretch/>
        </p:blipFill>
        <p:spPr bwMode="auto">
          <a:xfrm>
            <a:off x="3342500" y="2509284"/>
            <a:ext cx="3145829" cy="23497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750" y="5996762"/>
            <a:ext cx="6218813" cy="21283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32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427080"/>
              </p:ext>
            </p:extLst>
          </p:nvPr>
        </p:nvGraphicFramePr>
        <p:xfrm>
          <a:off x="260350" y="1030288"/>
          <a:ext cx="6427529" cy="78585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9337"/>
                <a:gridCol w="3578192"/>
              </a:tblGrid>
              <a:tr h="406552"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Screenshots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</a:tr>
              <a:tr h="5325467">
                <a:tc gridSpan="2"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7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on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Award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tab.</a:t>
                      </a: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7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Optional: Click on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View Contract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hyperlink to view the contract.</a:t>
                      </a:r>
                      <a:endParaRPr lang="en-US" sz="11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7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Optional: Click on the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View Proposal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hyperlink to view the proposal.</a:t>
                      </a: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7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on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ID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hyperlink.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7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endParaRPr lang="en-US" sz="1100" b="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  <a:tr h="2126512">
                <a:tc gridSpan="2">
                  <a:txBody>
                    <a:bodyPr/>
                    <a:lstStyle/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11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the lookup icon to select a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Type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11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endParaRPr lang="en-US" sz="1100" b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</a:tr>
            </a:tbl>
          </a:graphicData>
        </a:graphic>
      </p:graphicFrame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50" y="62346"/>
            <a:ext cx="1752600" cy="53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263069" y="644370"/>
            <a:ext cx="6414177" cy="329184"/>
          </a:xfrm>
          <a:prstGeom prst="rect">
            <a:avLst/>
          </a:prstGeom>
          <a:solidFill>
            <a:schemeClr val="tx2"/>
          </a:solidFill>
          <a:ln w="6350">
            <a:solidFill>
              <a:srgbClr val="255B89"/>
            </a:solidFill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 Award Profile Information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93" y="2594345"/>
            <a:ext cx="6030528" cy="40305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370"/>
          <a:stretch/>
        </p:blipFill>
        <p:spPr bwMode="auto">
          <a:xfrm>
            <a:off x="360133" y="7179292"/>
            <a:ext cx="6220047" cy="136928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9018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582939"/>
              </p:ext>
            </p:extLst>
          </p:nvPr>
        </p:nvGraphicFramePr>
        <p:xfrm>
          <a:off x="260350" y="1030288"/>
          <a:ext cx="6427529" cy="80286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9337"/>
                <a:gridCol w="3578192"/>
              </a:tblGrid>
              <a:tr h="406552"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Screenshots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</a:tr>
              <a:tr h="1593439">
                <a:tc gridSpan="2"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12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OK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button in the popup message.</a:t>
                      </a: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  <a:tr h="776177">
                <a:tc gridSpan="2">
                  <a:txBody>
                    <a:bodyPr/>
                    <a:lstStyle/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13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Save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button.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13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endParaRPr lang="en-US" sz="1100" b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</a:tr>
              <a:tr h="1743739">
                <a:tc gridSpan="2">
                  <a:txBody>
                    <a:bodyPr/>
                    <a:lstStyle/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14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on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Status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hyperlink.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14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endParaRPr lang="en-US" sz="1100" b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08745">
                <a:tc gridSpan="2"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1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Optional: Update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Effective Date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change when the Project will be open to start billing.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1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lookup icon to select a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1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Save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button.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1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Return to Project General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hyperlink.</a:t>
                      </a:r>
                      <a:endParaRPr lang="en-US" sz="1100" b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50" y="62346"/>
            <a:ext cx="1752600" cy="53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263069" y="644370"/>
            <a:ext cx="6414177" cy="329184"/>
          </a:xfrm>
          <a:prstGeom prst="rect">
            <a:avLst/>
          </a:prstGeom>
          <a:solidFill>
            <a:schemeClr val="tx2"/>
          </a:solidFill>
          <a:ln w="6350">
            <a:solidFill>
              <a:srgbClr val="255B89"/>
            </a:solidFill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 Award Profile Information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535" y="1694136"/>
            <a:ext cx="4441242" cy="12498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825" y="4096452"/>
            <a:ext cx="6304664" cy="13921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351"/>
          <a:stretch/>
        </p:blipFill>
        <p:spPr bwMode="auto">
          <a:xfrm>
            <a:off x="2055694" y="3233296"/>
            <a:ext cx="2828925" cy="4774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807" y="6652706"/>
            <a:ext cx="4678698" cy="231168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4508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622548"/>
              </p:ext>
            </p:extLst>
          </p:nvPr>
        </p:nvGraphicFramePr>
        <p:xfrm>
          <a:off x="260350" y="1030288"/>
          <a:ext cx="6427529" cy="80605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9337"/>
                <a:gridCol w="3578192"/>
              </a:tblGrid>
              <a:tr h="406552"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Screenshots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</a:tr>
              <a:tr h="4145253">
                <a:tc gridSpan="2"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19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on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Activities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hyperlink.</a:t>
                      </a: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  <a:tr h="3508744">
                <a:tc gridSpan="2">
                  <a:txBody>
                    <a:bodyPr/>
                    <a:lstStyle/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20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Update the Project Activity Start Dates and End Dates, if necessary.</a:t>
                      </a: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20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Save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button.</a:t>
                      </a: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20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on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Return to Project General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hyperlink. 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20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endParaRPr lang="en-US" sz="1100" b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</a:tr>
            </a:tbl>
          </a:graphicData>
        </a:graphic>
      </p:graphicFrame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50" y="62346"/>
            <a:ext cx="1752600" cy="53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263069" y="644370"/>
            <a:ext cx="6414177" cy="329184"/>
          </a:xfrm>
          <a:prstGeom prst="rect">
            <a:avLst/>
          </a:prstGeom>
          <a:solidFill>
            <a:schemeClr val="tx2"/>
          </a:solidFill>
          <a:ln w="6350">
            <a:solidFill>
              <a:srgbClr val="255B89"/>
            </a:solidFill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 Award Profile Information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266" y="1722470"/>
            <a:ext cx="6055781" cy="37532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58" y="6513600"/>
            <a:ext cx="5746998" cy="229015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2142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790755"/>
              </p:ext>
            </p:extLst>
          </p:nvPr>
        </p:nvGraphicFramePr>
        <p:xfrm>
          <a:off x="260350" y="1030288"/>
          <a:ext cx="6427529" cy="81030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9337"/>
                <a:gridCol w="3578192"/>
              </a:tblGrid>
              <a:tr h="406552"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Screenshots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</a:tr>
              <a:tr h="1699765">
                <a:tc gridSpan="2"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23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 to My Projects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button.</a:t>
                      </a: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  <a:tr h="1360967">
                <a:tc gridSpan="2"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24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OK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button in the popup message.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13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endParaRPr lang="en-US" sz="1100" b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</a:tr>
              <a:tr h="4635795">
                <a:tc gridSpan="2">
                  <a:txBody>
                    <a:bodyPr/>
                    <a:lstStyle/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2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on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Location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tab.</a:t>
                      </a: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2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on the “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 button to add a new effective dated location to the project.</a:t>
                      </a: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2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the lookup icon to select a new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Location Code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2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Update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Effective Date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2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Save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button.</a:t>
                      </a: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2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on the “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 tab.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2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endParaRPr lang="en-US" sz="1100" b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50" y="62346"/>
            <a:ext cx="1752600" cy="53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263069" y="644370"/>
            <a:ext cx="6414177" cy="329184"/>
          </a:xfrm>
          <a:prstGeom prst="rect">
            <a:avLst/>
          </a:prstGeom>
          <a:solidFill>
            <a:schemeClr val="tx2"/>
          </a:solidFill>
          <a:ln w="6350">
            <a:solidFill>
              <a:srgbClr val="255B89"/>
            </a:solidFill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 Award Profile Information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849"/>
          <a:stretch/>
        </p:blipFill>
        <p:spPr bwMode="auto">
          <a:xfrm>
            <a:off x="433634" y="1722474"/>
            <a:ext cx="6073045" cy="132308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3911" y="3438962"/>
            <a:ext cx="1912489" cy="9994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929" y="6108835"/>
            <a:ext cx="5326912" cy="298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1604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457033"/>
              </p:ext>
            </p:extLst>
          </p:nvPr>
        </p:nvGraphicFramePr>
        <p:xfrm>
          <a:off x="260350" y="1030288"/>
          <a:ext cx="6427529" cy="72843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9337"/>
                <a:gridCol w="3578192"/>
              </a:tblGrid>
              <a:tr h="406552"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Screenshots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</a:tr>
              <a:tr h="1795458">
                <a:tc gridSpan="2"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31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Attachments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31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on the paperclip icon to add an attachment.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31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endParaRPr lang="en-US" sz="1100" b="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  <a:tr h="1488558">
                <a:tc gridSpan="2">
                  <a:txBody>
                    <a:bodyPr/>
                    <a:lstStyle/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33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Save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button.</a:t>
                      </a: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33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Team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hyperlink.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 startAt="33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endParaRPr lang="en-US" sz="1100" b="0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</a:tr>
              <a:tr h="3593804">
                <a:tc gridSpan="2">
                  <a:txBody>
                    <a:bodyPr/>
                    <a:lstStyle/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3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 Team Member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button.</a:t>
                      </a: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50" y="62346"/>
            <a:ext cx="1752600" cy="53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263069" y="644370"/>
            <a:ext cx="6414177" cy="329184"/>
          </a:xfrm>
          <a:prstGeom prst="rect">
            <a:avLst/>
          </a:prstGeom>
          <a:solidFill>
            <a:schemeClr val="tx2"/>
          </a:solidFill>
          <a:ln w="6350">
            <a:solidFill>
              <a:srgbClr val="255B89"/>
            </a:solidFill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 Award Profile Information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49" y="2018115"/>
            <a:ext cx="6143415" cy="11086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68" y="3788400"/>
            <a:ext cx="5748377" cy="8496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45" y="5135524"/>
            <a:ext cx="5808110" cy="29558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1604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88100"/>
              </p:ext>
            </p:extLst>
          </p:nvPr>
        </p:nvGraphicFramePr>
        <p:xfrm>
          <a:off x="260350" y="1030288"/>
          <a:ext cx="6427529" cy="80073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9337"/>
                <a:gridCol w="3578192"/>
              </a:tblGrid>
              <a:tr h="406552"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Screenshots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</a:tr>
              <a:tr h="6207969">
                <a:tc gridSpan="2">
                  <a:txBody>
                    <a:bodyPr/>
                    <a:lstStyle/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36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the lookup icon to select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Employee ID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36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Enter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Email ID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36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the lookup icon to select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Role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36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Save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button.</a:t>
                      </a: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36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Return to Project Team Summary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hyperlink.</a:t>
                      </a: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92865">
                <a:tc gridSpan="2">
                  <a:txBody>
                    <a:bodyPr/>
                    <a:lstStyle/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41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Save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button.</a:t>
                      </a: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41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Return to Project General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hyperlink.</a:t>
                      </a: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50" y="62346"/>
            <a:ext cx="1752600" cy="53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263069" y="644370"/>
            <a:ext cx="6414177" cy="329184"/>
          </a:xfrm>
          <a:prstGeom prst="rect">
            <a:avLst/>
          </a:prstGeom>
          <a:solidFill>
            <a:schemeClr val="tx2"/>
          </a:solidFill>
          <a:ln w="6350">
            <a:solidFill>
              <a:srgbClr val="255B89"/>
            </a:solidFill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 Award Profile Information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866" y="2870790"/>
            <a:ext cx="6000582" cy="46807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6169" y="8281545"/>
            <a:ext cx="2847975" cy="619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5715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94B28C4A326C48BFB4D5ED70E0F8EE" ma:contentTypeVersion="0" ma:contentTypeDescription="Create a new document." ma:contentTypeScope="" ma:versionID="a97a4d1378f5c10fd6b032a335002bd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BC1D35-3848-4D65-AD07-973C7EBC941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A1362B-3852-4A2E-87A9-E4657A489F55}">
  <ds:schemaRefs>
    <ds:schemaRef ds:uri="http://schemas.microsoft.com/office/2006/metadata/properties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CE2CDB4-A06B-4D51-91C5-48CB9F2180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1511</TotalTime>
  <Words>419</Words>
  <Application>Microsoft Office PowerPoint</Application>
  <PresentationFormat>On-screen Show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CORECT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Zucker, Laura</dc:creator>
  <cp:lastModifiedBy>Hoang, Vanessa</cp:lastModifiedBy>
  <cp:revision>48</cp:revision>
  <dcterms:created xsi:type="dcterms:W3CDTF">2015-07-16T13:51:36Z</dcterms:created>
  <dcterms:modified xsi:type="dcterms:W3CDTF">2018-03-23T18:07:04Z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0x010100D594B28C4A326C48BFB4D5ED70E0F8EE</vt:lpwstr>
  </property>
</Properties>
</file>