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AE3"/>
    <a:srgbClr val="E0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120" y="-246"/>
      </p:cViewPr>
      <p:guideLst>
        <p:guide orient="horz" pos="739"/>
        <p:guide pos="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531876"/>
              </p:ext>
            </p:extLst>
          </p:nvPr>
        </p:nvGraphicFramePr>
        <p:xfrm>
          <a:off x="263070" y="1515682"/>
          <a:ext cx="6424809" cy="7585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2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22661">
                <a:tc gridSpan="2">
                  <a:txBody>
                    <a:bodyPr/>
                    <a:lstStyle/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Navigate</a:t>
                      </a: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Generate Award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Menu &gt; Core-CT Financials &gt; Grants &gt; Proposals &gt; Generate Award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589692">
                <a:tc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Business Unit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Proposal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or enter in any other search criteria.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Search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4082903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Optional: Enter in a valid contract value 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Award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View All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 if there are multiple projects corresponding to this proposal.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the Project ID 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field. The Project must begin the first three digits with the agency abbreviation (ex. DPH). 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Verify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Budget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rows will transfer to the accurate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row. Use the lookup icons to change values, if necessary.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Generate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 The user must have the security role to add projects and create contracts in Core-CT.</a:t>
                      </a: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63070" y="1001812"/>
            <a:ext cx="6331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job aid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generate an award for an awarded grant in Core-CT.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Generate Award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82" y="6935762"/>
            <a:ext cx="4605636" cy="2114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335" y="2544384"/>
            <a:ext cx="2632445" cy="23465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262157"/>
              </p:ext>
            </p:extLst>
          </p:nvPr>
        </p:nvGraphicFramePr>
        <p:xfrm>
          <a:off x="260350" y="1030288"/>
          <a:ext cx="6427529" cy="4381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3975132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Generate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 will grey out once clicked.</a:t>
                      </a:r>
                    </a:p>
                    <a:p>
                      <a:pPr marL="0" marR="164465" indent="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None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Note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: If an error occurs while the system is processing, 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Return to Search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button, search for the proposal again. Update any necessary values and 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Generate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 again.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Generate Award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03" y="2301885"/>
            <a:ext cx="6239108" cy="2843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01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4B28C4A326C48BFB4D5ED70E0F8EE" ma:contentTypeVersion="0" ma:contentTypeDescription="Create a new document." ma:contentTypeScope="" ma:versionID="a97a4d1378f5c10fd6b032a335002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E2CDB4-A06B-4D51-91C5-48CB9F218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A1362B-3852-4A2E-87A9-E4657A489F55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7BC1D35-3848-4D65-AD07-973C7EBC94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224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CORECT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Zucker, Laura</dc:creator>
  <cp:lastModifiedBy>Hoang, Vanessa</cp:lastModifiedBy>
  <cp:revision>47</cp:revision>
  <dcterms:created xsi:type="dcterms:W3CDTF">2015-07-16T13:51:36Z</dcterms:created>
  <dcterms:modified xsi:type="dcterms:W3CDTF">2018-03-23T18:06:36Z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0x010100D594B28C4A326C48BFB4D5ED70E0F8EE</vt:lpwstr>
  </property>
</Properties>
</file>