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7ED"/>
    <a:srgbClr val="D1DA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168" y="-246"/>
      </p:cViewPr>
      <p:guideLst>
        <p:guide orient="horz" pos="739"/>
        <p:guide pos="1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7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0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7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8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4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3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4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5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9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1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6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480184"/>
              </p:ext>
            </p:extLst>
          </p:nvPr>
        </p:nvGraphicFramePr>
        <p:xfrm>
          <a:off x="263070" y="1515682"/>
          <a:ext cx="6424810" cy="63843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5473"/>
              </a:tblGrid>
              <a:tr h="39053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522661">
                <a:tc gridSpan="2">
                  <a:txBody>
                    <a:bodyPr/>
                    <a:lstStyle/>
                    <a:p>
                      <a:pPr marL="228600" marR="164465" lvl="0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Navigate</a:t>
                      </a:r>
                      <a:r>
                        <a:rPr lang="en-US" sz="1100" b="0" baseline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Maintain Proposal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page: </a:t>
                      </a:r>
                      <a:r>
                        <a:rPr lang="en-US" sz="11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 Menu &gt; Core-CT Financials &gt; Grants &gt; Proposals &gt; Maintain Proposal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2664120">
                <a:tc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Use the lookup icon to select a valid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Business Unit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Use the lookup icon to select a valid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Proposal ID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 or enter any other search criteria.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Search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button.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  <a:tr h="1701210">
                <a:tc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section, select a valid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Proposal Status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the dropdown menu.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1105786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6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6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63070" y="1001812"/>
            <a:ext cx="63318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Purpose: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This job aid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help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you update the status of a Grant Proposal in Core-CT.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Proposal Status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843" y="2519917"/>
            <a:ext cx="2615227" cy="24433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416" y="5146159"/>
            <a:ext cx="3232080" cy="14877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7113092"/>
            <a:ext cx="5781675" cy="638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32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94B28C4A326C48BFB4D5ED70E0F8EE" ma:contentTypeVersion="0" ma:contentTypeDescription="Create a new document." ma:contentTypeScope="" ma:versionID="a97a4d1378f5c10fd6b032a335002bd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E2CDB4-A06B-4D51-91C5-48CB9F2180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5A1362B-3852-4A2E-87A9-E4657A489F55}">
  <ds:schemaRefs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7BC1D35-3848-4D65-AD07-973C7EBC94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95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CORECT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Zucker, Laura</dc:creator>
  <cp:lastModifiedBy>Hoang, Vanessa</cp:lastModifiedBy>
  <cp:revision>46</cp:revision>
  <dcterms:created xsi:type="dcterms:W3CDTF">2015-07-16T13:51:36Z</dcterms:created>
  <dcterms:modified xsi:type="dcterms:W3CDTF">2018-03-23T18:04:28Z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0x010100D594B28C4A326C48BFB4D5ED70E0F8EE</vt:lpwstr>
  </property>
</Properties>
</file>